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7619"/>
    <p:restoredTop sz="94658"/>
  </p:normalViewPr>
  <p:slideViewPr>
    <p:cSldViewPr snapToGrid="0">
      <p:cViewPr varScale="1">
        <p:scale>
          <a:sx n="42" d="100"/>
          <a:sy n="42" d="100"/>
        </p:scale>
        <p:origin x="58" y="8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6AC84-8711-7534-E5EF-3E4C9B936B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BC72AE-A98E-31EC-9026-F10E9C5B48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B18F13-2B99-0FD9-F600-D16E60FD7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C80090-584A-5430-637A-495743578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659C1-163A-9226-BBDE-E0CE7D06FB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1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8CD86-3A2F-7059-87CD-DC9AFFFC6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A6744F-EFC1-508C-5DA0-37D6F50CF2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112D89-E195-4CC3-7A19-61C870006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0CB6B-8937-6CC5-F113-4FF3B1E40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54BE7A-05F9-24AF-3EAA-D83AC1F08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38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5C7B6A0-F968-4CCA-C6F8-EE029D6604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7EFA55-1F18-DC9A-A267-7E1D967727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A34944-4EF9-E89F-D732-59B4EAC83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FAC794-1A9C-574A-233B-105B7096A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C997C2-243C-7E41-D1B2-7200DA76E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22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A9204-D2F9-B58C-1DCD-455388670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DC4B7-E7FA-CC34-3CF8-FE737C120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5C9C77-A232-0254-5718-36E00ADB8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FFA51-1C4B-A1B7-1C7F-553EF4E74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D1FC7C-EF6B-FC6A-2B1B-6DA0BB50F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00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99AA35-8DD1-4CEC-78DB-3781CF036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28A79C-D447-433B-3B0B-821C62BFB7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30FFC-CB5D-EDBB-D406-CC60A495C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154451-8CC1-BDA3-12D5-A7DCFDC68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CD501A-1397-2257-B9C0-0CFB0FEE0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330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7B502-9ED5-B657-62D7-1D19DD692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2E2686-010D-0212-45A0-6441AAB878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A32098-D9CF-0613-B619-F979474452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7568F3-2EE4-1C58-0A5A-1C3423149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ECF0EB-47B6-C645-E7E4-67B240EC8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2033F9-AD0B-8D21-86D3-39E42BA87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610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1C5C6E-9038-CFED-3EAB-3A0B1ABBE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8F6E2D-F564-50C7-17E8-FF6E5D4B84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F004B7-2A3B-FD35-57E7-E960D31428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F62D07-323A-B2B0-B4E1-AABBBA574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CE47AC-C7CF-1EFA-5579-98600CF01E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AB2FB55-FC9E-564A-CEB8-00F5A2FD3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AFEF3-840A-1D73-9067-6E0A6502D8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B1D060-3F7F-A284-C6EC-C6520C789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414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C1C33-E72A-7682-77E0-A9A299F4F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389E06-5D96-4A4A-EDDD-2B9D5BC0BA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BFEDE47-8D63-86C2-6261-E3B2E1F65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9B8606-2791-8C83-0F4E-5A9AA25FC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227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CD0F67-497F-FBAD-AD25-C32B2D348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6D420B-255D-186D-A6DD-AE20EB522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414597-A463-695C-BCDE-D380A13F9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112A5-B07E-158B-2432-8236C8C85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C11C7-07F4-1EE4-CEF5-CE920CECB6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121D4D-14C7-F2AE-7029-C6669ED60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7991A3-5273-C249-7DE4-111A69BC2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FD363C-CD36-2B62-D728-4B56266FD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A03D9-C36B-E6EA-6057-924B33D48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3883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F45BC-7569-955C-0C9D-984A06AF0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3A9F63-0BE9-E0B9-51F2-4E449A3BD4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7575FD-F2A3-4457-6364-A596F63F08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61ED6F-A4BB-90F4-70D1-D4AD859DF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65302B-0261-DF36-0E41-61D0226A4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645834-5130-B345-7BCB-585AA2D39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554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047CDC-86E9-FA36-37CF-073060793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25FECD-A0FC-1FCA-B75A-97034455C9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3B105-7A88-61AB-3EA6-85AA5E13E0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B01705-BBF1-374E-9E4F-4C8D6EAA7C5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5E8337-EE3F-F923-00E3-F363B90B88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5711F9-DE1F-DB5F-660E-3D58ACBC72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2D18C9-B5BC-284E-B08B-B52F0F0A3E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799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white background with a city in the background&#10;&#10;AI-generated content may be incorrect.">
            <a:extLst>
              <a:ext uri="{FF2B5EF4-FFF2-40B4-BE49-F238E27FC236}">
                <a16:creationId xmlns:a16="http://schemas.microsoft.com/office/drawing/2014/main" id="{ACA76126-212D-1E57-C86C-D5B94D0F26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080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Michelle Seither</dc:creator>
  <cp:lastModifiedBy>Josie Mendez</cp:lastModifiedBy>
  <cp:revision>3</cp:revision>
  <dcterms:created xsi:type="dcterms:W3CDTF">2026-07-20T21:46:00Z</dcterms:created>
  <dcterms:modified xsi:type="dcterms:W3CDTF">2026-09-02T17:51:38Z</dcterms:modified>
</cp:coreProperties>
</file>