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59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658"/>
  </p:normalViewPr>
  <p:slideViewPr>
    <p:cSldViewPr snapToGrid="0" snapToObjects="1">
      <p:cViewPr>
        <p:scale>
          <a:sx n="97" d="100"/>
          <a:sy n="97" d="100"/>
        </p:scale>
        <p:origin x="69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77C1-108E-E04E-96BC-1D1F3560E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2ABB6-6095-4A45-9400-F3B721AD1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51A6-0FB0-F94C-90D4-E0CD6A4C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2BE4-1E52-114B-B8A4-642B3F7A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DA83B-8893-C040-8A4D-375C878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A393-315A-CB4E-9949-23F6FECC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D6948-1D60-2348-998C-93E36FE1B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AA557-1854-9147-A95E-E6D2005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B9FF-D2F9-B543-AF7B-93056F61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90A5-506C-224D-A67D-E758792C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9F623-84C1-8E4F-8662-1127F3F09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0266B-E3CF-9C4A-A233-F8E8AFF40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B8872-5F8E-744D-977C-F97B95E8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1C5E-977E-CA4C-9D28-004B33B4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53D8-FDE3-0D41-9C9E-13A238CD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FEF1-875C-C249-B1CF-65DEFFCA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F23D-91CA-024D-81D5-2CEC01C9A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F87F-488E-5743-923F-09A3FBCB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5C69-4A19-DE4F-8D6F-D0DEE7EA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ECCA-AE71-1A4F-A42D-9E91B472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57C0-0749-3742-94CB-67E2675C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1E8CB-488B-FA40-8C80-5DFF111E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41242-B5DF-6145-B022-C568DDD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6F7D-ADCA-FE44-8334-25234157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8554-DD40-324F-9B38-D307437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C578-A34C-8247-B195-77A38CE5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1AF8-CC6F-9A4D-A513-90A344FB9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E8E9B-798B-3C43-9825-902CDF3A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FE9E9-C8F6-7D43-9A29-D906EC24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9AD12-C985-4C49-829D-216D4759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B4DCF-1BEB-7C45-A147-8E6669D4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693C-3FDE-D94B-8E5D-97AB4385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B857-3A32-E346-B4D3-132EBF664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88466-D462-FB43-8C5B-AC6F0B69A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6CC79-61DB-CC44-A260-C14FA169D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4D58C-21DD-224D-B674-D6FF7A8B7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AFF72-C700-E94A-BF11-B4073166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68DAB-E75D-184B-BFA4-5B6DF07D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22DD2-C4B0-ED43-8D7E-94EBA3D6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4182-D249-604E-9EA1-434C14FA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68464-635C-0440-8E25-4688969E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262B3-F419-9B41-9D3B-98C544CC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0F1E-6CCD-1641-9A4A-03A1DB1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BFBA2-54B2-5745-81CA-73B9BF68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4A7FE-DE75-F04A-95AB-14AC380C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C60CB-65C5-9740-BB08-A0873DF7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919F-054A-4D48-8FAB-77AE8568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EDB9-95EC-5747-8937-C98D33F7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F8B99-5C46-2448-A6A8-C761D2F3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59968-E523-6D4C-A51D-12224568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F569E-60BA-5340-80F5-6CBB12AB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30E09-44FC-834C-9030-CA6DBB6E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6952-74DF-4E45-94C2-1B5EA2D5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B820E-AC50-AD45-A4E7-BEC4D2207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22841-0D63-DC4B-ADB5-CE245F26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614DA-DE0A-A84D-9BFC-454BBD4F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0FDED-A0A3-FC46-B2D0-CA350433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C69F-3AB3-5847-B52F-263DCA6F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565EB-4916-1D4F-844D-ED005E60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215D8-230C-7D44-8938-DD5760FD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75AB-1EAA-4348-80D4-05A977D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5214-42AA-EC45-B348-9A04E45AEA0D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B63B-58B3-BA45-83E7-EC834038F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0136-18CE-E74F-A738-88BAD0C76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anner&#10;&#10;Description automatically generated">
            <a:extLst>
              <a:ext uri="{FF2B5EF4-FFF2-40B4-BE49-F238E27FC236}">
                <a16:creationId xmlns:a16="http://schemas.microsoft.com/office/drawing/2014/main" id="{2DAF60D4-BD84-695F-907D-3BDBCEFD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9107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lendar&#10;&#10;Description automatically generated">
            <a:extLst>
              <a:ext uri="{FF2B5EF4-FFF2-40B4-BE49-F238E27FC236}">
                <a16:creationId xmlns:a16="http://schemas.microsoft.com/office/drawing/2014/main" id="{2947B0D5-A2D4-E462-FE1F-84D9FA27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214604" cy="6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orange border&#10;&#10;Description automatically generated">
            <a:extLst>
              <a:ext uri="{FF2B5EF4-FFF2-40B4-BE49-F238E27FC236}">
                <a16:creationId xmlns:a16="http://schemas.microsoft.com/office/drawing/2014/main" id="{CD68409E-7AB2-BE1A-3B87-6F52DA45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214604" cy="6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E8A93F5B-F294-29BF-9096-3AEDCD03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" y="0"/>
            <a:ext cx="12173927" cy="68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a city skyline in the background&#10;&#10;Description automatically generated">
            <a:extLst>
              <a:ext uri="{FF2B5EF4-FFF2-40B4-BE49-F238E27FC236}">
                <a16:creationId xmlns:a16="http://schemas.microsoft.com/office/drawing/2014/main" id="{7D379B63-AFF2-3D69-09E8-99C76DD5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1" y="0"/>
            <a:ext cx="12200121" cy="68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AF04A-EE07-BD60-1D89-5D8CE9DB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3" y="0"/>
            <a:ext cx="12200122" cy="68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7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20" ma:contentTypeDescription="Create a new document." ma:contentTypeScope="" ma:versionID="4dc19f73cb28250673e95e6be861333c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0a66ef6d1413840ed2007baea97d59e5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3b5a478-486f-42d6-98b7-63885bfe2aa0}" ma:internalName="TaxCatchAll" ma:showField="CatchAllData" ma:web="aa03cc6f-dd9f-4f8f-a22b-a6ada83b1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ac851-dc5f-4a1c-961d-08a746d4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38A5D-B96E-47A6-8927-07FE1753F419}"/>
</file>

<file path=customXml/itemProps2.xml><?xml version="1.0" encoding="utf-8"?>
<ds:datastoreItem xmlns:ds="http://schemas.openxmlformats.org/officeDocument/2006/customXml" ds:itemID="{C3E93B79-835E-4DFB-8E10-BF74C3C85395}"/>
</file>

<file path=docProps/app.xml><?xml version="1.0" encoding="utf-8"?>
<Properties xmlns="http://schemas.openxmlformats.org/officeDocument/2006/extended-properties" xmlns:vt="http://schemas.openxmlformats.org/officeDocument/2006/docPropsVTypes">
  <TotalTime>16424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Seither</dc:creator>
  <cp:lastModifiedBy>Cheryl Zagorski</cp:lastModifiedBy>
  <cp:revision>61</cp:revision>
  <dcterms:created xsi:type="dcterms:W3CDTF">2018-06-17T18:40:29Z</dcterms:created>
  <dcterms:modified xsi:type="dcterms:W3CDTF">2024-09-24T19:11:36Z</dcterms:modified>
</cp:coreProperties>
</file>